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64" r:id="rId5"/>
    <p:sldId id="261" r:id="rId6"/>
    <p:sldId id="262" r:id="rId7"/>
    <p:sldId id="256" r:id="rId8"/>
    <p:sldId id="263" r:id="rId9"/>
    <p:sldId id="257" r:id="rId10"/>
    <p:sldId id="25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127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D21AB-576B-4BE8-A025-DFA594523978}" type="datetimeFigureOut">
              <a:rPr lang="en-AU" smtClean="0"/>
              <a:t>28/02/2022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5E014-5D35-4CA0-BDF7-10A1AFAC97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2323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EB990-2FFB-485D-9C6C-64E4C15CC5A0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Molonglo Conservation Group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BA40-2AC5-BA48-8D8B-4CA5FED3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74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CCD0-59ED-44F5-ADA3-A497B9A84ADC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Molonglo Conservation Group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BA40-2AC5-BA48-8D8B-4CA5FED3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8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9756-49D7-4E0D-B670-FBCA5285F84F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Molonglo Conservation Group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BA40-2AC5-BA48-8D8B-4CA5FED3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19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4219F-8B6E-4DB0-B699-B3357414B1BF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Molonglo Conservation Group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BA40-2AC5-BA48-8D8B-4CA5FED3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5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B69E-AC68-44D9-8F5A-1896B4A52BCF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Molonglo Conservation Group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BA40-2AC5-BA48-8D8B-4CA5FED3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4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3A39-CDBB-4C9D-9E2D-792ACB0622F4}" type="datetime1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Molonglo Conservation Group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BA40-2AC5-BA48-8D8B-4CA5FED3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7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9E1B-E6B1-414F-AF6A-EB2B36BF0801}" type="datetime1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Molonglo Conservation Group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BA40-2AC5-BA48-8D8B-4CA5FED3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C3CD-E54F-4FBA-B640-DE0A87782268}" type="datetime1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Molonglo Conservation Group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BA40-2AC5-BA48-8D8B-4CA5FED3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53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6A35-FECC-40B9-8E8C-24C9A1B8198A}" type="datetime1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Molonglo Conservation Group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BA40-2AC5-BA48-8D8B-4CA5FED3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6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52FB1-F5DB-41B6-8DF6-53D0D57C348A}" type="datetime1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Molonglo Conservation Group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BA40-2AC5-BA48-8D8B-4CA5FED3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7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699A-7C20-4FC1-ACB9-EEF01BC8D8D2}" type="datetime1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Molonglo Conservation Group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1BA40-2AC5-BA48-8D8B-4CA5FED3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89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3EB27-7E45-4342-9FD1-48788E02DB70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Molonglo Conservation Group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1BA40-2AC5-BA48-8D8B-4CA5FED37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5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image" Target="../media/image7.pn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JP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lant, tree, linedrawing&#10;&#10;Description automatically generated">
            <a:extLst>
              <a:ext uri="{FF2B5EF4-FFF2-40B4-BE49-F238E27FC236}">
                <a16:creationId xmlns:a16="http://schemas.microsoft.com/office/drawing/2014/main" id="{075A8B7B-3A35-4ED2-8A9F-8EFF07CD5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" y="3095625"/>
            <a:ext cx="8941435" cy="300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DF29D7-4A62-42B7-861D-3486F5B75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6508" y="1383663"/>
            <a:ext cx="5024486" cy="1470025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masis MT Pro Medium" panose="02040604050005020304" pitchFamily="18" charset="0"/>
                <a:cs typeface="Times New Roman" panose="02020603050405020304" pitchFamily="18" charset="0"/>
              </a:rPr>
              <a:t>Wondrous Box-Gum Grassy Woodlands</a:t>
            </a:r>
            <a:endParaRPr lang="en-AU" sz="3600" dirty="0">
              <a:latin typeface="Amasis MT Pro Medium" panose="020406040500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1D611-9539-4EE1-8483-C3EA263DF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3510" y="3214263"/>
            <a:ext cx="6400800" cy="572955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tx1"/>
                </a:solidFill>
                <a:latin typeface="Amasis MT Pro Medium" panose="02040604050005020304" pitchFamily="18" charset="0"/>
              </a:rPr>
              <a:t>Woodland Listening Sounds</a:t>
            </a:r>
            <a:endParaRPr lang="en-AU" sz="2000" dirty="0">
              <a:solidFill>
                <a:schemeClr val="tx1"/>
              </a:solidFill>
              <a:latin typeface="Amasis MT Pro Medium" panose="020406040500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CA9C8F-49EF-41AF-A073-3749528A1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5" y="6096000"/>
            <a:ext cx="3248025" cy="762000"/>
          </a:xfrm>
          <a:prstGeom prst="rect">
            <a:avLst/>
          </a:prstGeom>
        </p:spPr>
      </p:pic>
      <p:pic>
        <p:nvPicPr>
          <p:cNvPr id="14" name="Picture 13" descr="A close-up of a mosquito&#10;&#10;Description automatically generated with medium confidence">
            <a:extLst>
              <a:ext uri="{FF2B5EF4-FFF2-40B4-BE49-F238E27FC236}">
                <a16:creationId xmlns:a16="http://schemas.microsoft.com/office/drawing/2014/main" id="{B553BCA8-B450-408A-A17D-DA22DB8F8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02785">
            <a:off x="728737" y="1020903"/>
            <a:ext cx="1386960" cy="975445"/>
          </a:xfrm>
          <a:prstGeom prst="rect">
            <a:avLst/>
          </a:prstGeom>
        </p:spPr>
      </p:pic>
      <p:pic>
        <p:nvPicPr>
          <p:cNvPr id="16" name="Picture 15" descr="A picture containing linedrawing, clipart&#10;&#10;Description automatically generated">
            <a:extLst>
              <a:ext uri="{FF2B5EF4-FFF2-40B4-BE49-F238E27FC236}">
                <a16:creationId xmlns:a16="http://schemas.microsoft.com/office/drawing/2014/main" id="{0FAB1B91-C7E7-4DE9-B993-1F4E11BA3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6448">
            <a:off x="6591118" y="909734"/>
            <a:ext cx="1074513" cy="7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07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117368-73C8-4D46-8661-648B74799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007" y="674092"/>
            <a:ext cx="3108176" cy="354911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6858" y="4800600"/>
            <a:ext cx="4210416" cy="566738"/>
          </a:xfrm>
        </p:spPr>
        <p:txBody>
          <a:bodyPr>
            <a:normAutofit/>
          </a:bodyPr>
          <a:lstStyle/>
          <a:p>
            <a:r>
              <a:rPr lang="en-US" sz="2400" dirty="0"/>
              <a:t>Close your eyes, listen carefully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829358" y="5367338"/>
            <a:ext cx="4859522" cy="804862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What animals can you hear? What animals do you hear that live around your house?</a:t>
            </a:r>
          </a:p>
          <a:p>
            <a:r>
              <a:rPr lang="en-US" sz="2000" dirty="0"/>
              <a:t> </a:t>
            </a:r>
          </a:p>
        </p:txBody>
      </p:sp>
      <p:pic>
        <p:nvPicPr>
          <p:cNvPr id="4" name="Picture 3" descr="Screen Shot 2022-02-23 at 9.30.30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 r="6506"/>
          <a:stretch/>
        </p:blipFill>
        <p:spPr>
          <a:xfrm>
            <a:off x="518349" y="777479"/>
            <a:ext cx="5170531" cy="33423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Garden sound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078A3A-27DD-4CF9-B0D2-A46DEF2B9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5975" y="6096000"/>
            <a:ext cx="32480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4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Did you hear any of these? What other birds and animals do you hear at your house? </a:t>
            </a:r>
          </a:p>
        </p:txBody>
      </p:sp>
      <p:pic>
        <p:nvPicPr>
          <p:cNvPr id="8" name="Picture 7" descr="Screen Shot 2022-02-15 at 1.07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204" y="2060414"/>
            <a:ext cx="1498600" cy="113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creen Shot 2022-02-15 at 1.08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417638"/>
            <a:ext cx="27051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creen Shot 2022-02-15 at 1.11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9" y="1335088"/>
            <a:ext cx="3111500" cy="184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Screen Shot 2022-02-15 at 1.18.0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9" y="4376774"/>
            <a:ext cx="2593483" cy="1707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Screen Shot 2022-02-23 at 9.46.27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3" b="19296"/>
          <a:stretch/>
        </p:blipFill>
        <p:spPr>
          <a:xfrm>
            <a:off x="5981700" y="4478965"/>
            <a:ext cx="2727944" cy="159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Screen Shot 2022-02-23 at 9.45.42 a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/>
          <a:stretch/>
        </p:blipFill>
        <p:spPr>
          <a:xfrm>
            <a:off x="3091257" y="3569317"/>
            <a:ext cx="2854660" cy="1724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EC2F1B-12BC-481E-A55D-5F815D84AD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975" y="6096000"/>
            <a:ext cx="32480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28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D0555CA-83B3-49F7-9C46-0A8676A24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049" y="576002"/>
            <a:ext cx="3446984" cy="393001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6858" y="4800600"/>
            <a:ext cx="4210416" cy="566738"/>
          </a:xfrm>
        </p:spPr>
        <p:txBody>
          <a:bodyPr>
            <a:normAutofit/>
          </a:bodyPr>
          <a:lstStyle/>
          <a:p>
            <a:r>
              <a:rPr lang="en-US" sz="2400" dirty="0"/>
              <a:t>Close your eyes, listen carefully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829358" y="5367338"/>
            <a:ext cx="4859522" cy="804862"/>
          </a:xfrm>
        </p:spPr>
        <p:txBody>
          <a:bodyPr>
            <a:normAutofit/>
          </a:bodyPr>
          <a:lstStyle/>
          <a:p>
            <a:r>
              <a:rPr lang="en-US" sz="2000" dirty="0"/>
              <a:t>What animals or kinds of animals can you hear that live here? </a:t>
            </a:r>
          </a:p>
        </p:txBody>
      </p:sp>
      <p:pic>
        <p:nvPicPr>
          <p:cNvPr id="18" name="Sounds at the dam 25 se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2" name="Picture 1" descr="P103011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8" y="647898"/>
            <a:ext cx="4963191" cy="37223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ounds at the dam 25 se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D2AC47-5997-4A10-B5E4-1A6585829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5975" y="6096000"/>
            <a:ext cx="32480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These are the animals you could hear. </a:t>
            </a:r>
            <a:br>
              <a:rPr lang="en-US" sz="2800" dirty="0"/>
            </a:br>
            <a:r>
              <a:rPr lang="en-US" sz="2800" dirty="0"/>
              <a:t>All recorded and living not too far from your school. </a:t>
            </a:r>
            <a:br>
              <a:rPr lang="en-US" sz="2800" dirty="0"/>
            </a:br>
            <a:r>
              <a:rPr lang="en-US" sz="2800" dirty="0"/>
              <a:t>Have you seen any of them before?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3384" y="5323069"/>
            <a:ext cx="1980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Striped Marsh Frog</a:t>
            </a:r>
          </a:p>
          <a:p>
            <a:endParaRPr lang="en-US" dirty="0"/>
          </a:p>
        </p:txBody>
      </p:sp>
      <p:pic>
        <p:nvPicPr>
          <p:cNvPr id="3" name="Picture 2" descr="Rufous Whistl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24" y="1417638"/>
            <a:ext cx="2537603" cy="1641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6051724" y="304180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Rufous</a:t>
            </a:r>
            <a:r>
              <a:rPr lang="en-US" dirty="0"/>
              <a:t> Whistler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53549" y="3622045"/>
            <a:ext cx="1541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White-Plumed </a:t>
            </a:r>
          </a:p>
          <a:p>
            <a:r>
              <a:rPr lang="en-US" dirty="0"/>
              <a:t>Honeyeater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7358" y="5323069"/>
            <a:ext cx="1879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Common Eastern </a:t>
            </a:r>
            <a:r>
              <a:rPr lang="en-US" dirty="0" err="1"/>
              <a:t>Froglet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6681" y="3041807"/>
            <a:ext cx="1738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Magpie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0024" y="45352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Screen Shot 2022-02-15 at 1.1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8" y="1583745"/>
            <a:ext cx="2241347" cy="147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ommon Eastern Frogl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8" y="3927408"/>
            <a:ext cx="1834671" cy="1267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triped marsh fro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58" y="3870022"/>
            <a:ext cx="1913243" cy="1324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white-plumed honeyeat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72" y="1475745"/>
            <a:ext cx="1816100" cy="214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6FC7A6-DD9A-47C7-AC0D-FDF9BD9D1F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5975" y="6096000"/>
            <a:ext cx="32480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70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F98D77C-9840-489F-8F39-BED80C34C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728" y="497484"/>
            <a:ext cx="2865748" cy="403506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6858" y="4800600"/>
            <a:ext cx="4210416" cy="566738"/>
          </a:xfrm>
        </p:spPr>
        <p:txBody>
          <a:bodyPr>
            <a:normAutofit/>
          </a:bodyPr>
          <a:lstStyle/>
          <a:p>
            <a:r>
              <a:rPr lang="en-US" sz="2400" dirty="0"/>
              <a:t>Close your eyes, listen carefully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829358" y="5367338"/>
            <a:ext cx="4859522" cy="804862"/>
          </a:xfrm>
        </p:spPr>
        <p:txBody>
          <a:bodyPr>
            <a:normAutofit/>
          </a:bodyPr>
          <a:lstStyle/>
          <a:p>
            <a:r>
              <a:rPr lang="en-US" sz="2000" dirty="0"/>
              <a:t>What animals can you hear that live in this place?</a:t>
            </a:r>
          </a:p>
        </p:txBody>
      </p:sp>
      <p:pic>
        <p:nvPicPr>
          <p:cNvPr id="3" name="Reedy Creed with whip bird 20 se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547" y="3022600"/>
            <a:ext cx="812800" cy="812800"/>
          </a:xfrm>
          <a:prstGeom prst="rect">
            <a:avLst/>
          </a:prstGeom>
        </p:spPr>
      </p:pic>
      <p:pic>
        <p:nvPicPr>
          <p:cNvPr id="4" name="Picture 3" descr="P103011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58" y="630611"/>
            <a:ext cx="5202579" cy="3901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Reedy Creed with whip bird 20 sec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9F730B-0518-476C-906C-16A8AB15AD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5975" y="6096000"/>
            <a:ext cx="32480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0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These are the birds you could hear. All recorded and living not too far from your school. Have you seen any of them before? </a:t>
            </a:r>
          </a:p>
        </p:txBody>
      </p:sp>
      <p:pic>
        <p:nvPicPr>
          <p:cNvPr id="6" name="Picture 5" descr="Screen Shot 2022-02-15 at 1.06.4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75"/>
          <a:stretch/>
        </p:blipFill>
        <p:spPr>
          <a:xfrm>
            <a:off x="3578915" y="1811098"/>
            <a:ext cx="1814222" cy="176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519720" y="3595805"/>
            <a:ext cx="187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Eastern </a:t>
            </a:r>
            <a:r>
              <a:rPr lang="en-US" dirty="0" err="1"/>
              <a:t>Whipbird</a:t>
            </a:r>
            <a:endParaRPr lang="en-US" dirty="0"/>
          </a:p>
        </p:txBody>
      </p:sp>
      <p:pic>
        <p:nvPicPr>
          <p:cNvPr id="3" name="Picture 2" descr="Rufous Whistl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24" y="1417638"/>
            <a:ext cx="2537603" cy="1641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white throated tree creep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4" y="1417638"/>
            <a:ext cx="1815302" cy="1645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Common blackbir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12" y="4062687"/>
            <a:ext cx="2047666" cy="1403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6051724" y="304180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Rufous</a:t>
            </a:r>
            <a:r>
              <a:rPr lang="en-US" dirty="0"/>
              <a:t> Whistler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6216" y="3038554"/>
            <a:ext cx="288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White-Throated </a:t>
            </a:r>
            <a:r>
              <a:rPr lang="en-US" dirty="0" err="1"/>
              <a:t>Treecreeper</a:t>
            </a:r>
            <a:r>
              <a:rPr lang="en-US" dirty="0"/>
              <a:t> </a:t>
            </a:r>
          </a:p>
        </p:txBody>
      </p:sp>
      <p:pic>
        <p:nvPicPr>
          <p:cNvPr id="16" name="Picture 15" descr="Screen Shot 2022-02-23 at 1.03.2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84" y="3751301"/>
            <a:ext cx="1485900" cy="222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2799084" y="5194575"/>
            <a:ext cx="991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Noisy </a:t>
            </a:r>
          </a:p>
          <a:p>
            <a:r>
              <a:rPr lang="en-US" dirty="0"/>
              <a:t>Friarbird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87341" y="5466329"/>
            <a:ext cx="1997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Common European </a:t>
            </a:r>
          </a:p>
          <a:p>
            <a:r>
              <a:rPr lang="en-US" dirty="0"/>
              <a:t>Blackbird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741909-DCBD-456F-8AC1-342492761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5975" y="6096000"/>
            <a:ext cx="32480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9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1D6110058AA445A31E04E70BF6DB1E" ma:contentTypeVersion="13" ma:contentTypeDescription="Create a new document." ma:contentTypeScope="" ma:versionID="fc500f824b6c35ecf86ddad90aced610">
  <xsd:schema xmlns:xsd="http://www.w3.org/2001/XMLSchema" xmlns:xs="http://www.w3.org/2001/XMLSchema" xmlns:p="http://schemas.microsoft.com/office/2006/metadata/properties" xmlns:ns2="91c0f810-46b9-4e73-a153-b14a4bea52af" xmlns:ns3="8ccf322f-6d1c-4e02-b880-9f0f371ac0d2" targetNamespace="http://schemas.microsoft.com/office/2006/metadata/properties" ma:root="true" ma:fieldsID="b1d9deaa680b09a36696b6e153671bf9" ns2:_="" ns3:_="">
    <xsd:import namespace="91c0f810-46b9-4e73-a153-b14a4bea52af"/>
    <xsd:import namespace="8ccf322f-6d1c-4e02-b880-9f0f371ac0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0f810-46b9-4e73-a153-b14a4bea52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cf322f-6d1c-4e02-b880-9f0f371ac0d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8BA34B-46CF-4EE6-ADD6-A686A73A8AE0}"/>
</file>

<file path=customXml/itemProps2.xml><?xml version="1.0" encoding="utf-8"?>
<ds:datastoreItem xmlns:ds="http://schemas.openxmlformats.org/officeDocument/2006/customXml" ds:itemID="{4EEFE696-4E9C-44AD-BD1C-199CD8D883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46D134-310D-44D2-9FBE-E55FD349D28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164</Words>
  <Application>Microsoft Office PowerPoint</Application>
  <PresentationFormat>On-screen Show (4:3)</PresentationFormat>
  <Paragraphs>25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Amasis MT Pro Medium</vt:lpstr>
      <vt:lpstr>Arial</vt:lpstr>
      <vt:lpstr>Calibri</vt:lpstr>
      <vt:lpstr>Office Theme</vt:lpstr>
      <vt:lpstr>Wondrous Box-Gum Grassy Woodlands</vt:lpstr>
      <vt:lpstr>Close your eyes, listen carefully</vt:lpstr>
      <vt:lpstr>Did you hear any of these? What other birds and animals do you hear at your house? </vt:lpstr>
      <vt:lpstr>Close your eyes, listen carefully</vt:lpstr>
      <vt:lpstr>These are the animals you could hear.  All recorded and living not too far from your school.  Have you seen any of them before? </vt:lpstr>
      <vt:lpstr>Close your eyes, listen carefully</vt:lpstr>
      <vt:lpstr>These are the birds you could hear. All recorded and living not too far from your school. Have you seen any of them before? </vt:lpstr>
    </vt:vector>
  </TitlesOfParts>
  <Company>Annabel Boyer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Close your eyes, listen carefully</dc:title>
  <dc:creator>Annabel Boyer</dc:creator>
  <cp:lastModifiedBy>Jed Pearson</cp:lastModifiedBy>
  <cp:revision>21</cp:revision>
  <dcterms:created xsi:type="dcterms:W3CDTF">2022-02-14T23:30:14Z</dcterms:created>
  <dcterms:modified xsi:type="dcterms:W3CDTF">2022-02-28T11:27:57Z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0x010100951D6110058AA445A31E04E70BF6DB1E</vt:lpwstr>
  </property>
</Properties>
</file>